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80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A70FD-F30B-470E-8F6C-076FDE92296E}" v="30" dt="2024-01-07T06:17:22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 Lakshmanan" userId="c9006b3b46fd1f59" providerId="LiveId" clId="{A09A70FD-F30B-470E-8F6C-076FDE92296E}"/>
    <pc:docChg chg="undo custSel addSld delSld modSld">
      <pc:chgData name="Suman Lakshmanan" userId="c9006b3b46fd1f59" providerId="LiveId" clId="{A09A70FD-F30B-470E-8F6C-076FDE92296E}" dt="2024-01-07T06:17:22.360" v="100"/>
      <pc:docMkLst>
        <pc:docMk/>
      </pc:docMkLst>
      <pc:sldChg chg="addSp delSp modSp">
        <pc:chgData name="Suman Lakshmanan" userId="c9006b3b46fd1f59" providerId="LiveId" clId="{A09A70FD-F30B-470E-8F6C-076FDE92296E}" dt="2024-01-07T05:55:39.202" v="16" actId="1076"/>
        <pc:sldMkLst>
          <pc:docMk/>
          <pc:sldMk cId="1142112174" sldId="258"/>
        </pc:sldMkLst>
        <pc:picChg chg="add mod">
          <ac:chgData name="Suman Lakshmanan" userId="c9006b3b46fd1f59" providerId="LiveId" clId="{A09A70FD-F30B-470E-8F6C-076FDE92296E}" dt="2024-01-07T04:24:01.704" v="8" actId="1076"/>
          <ac:picMkLst>
            <pc:docMk/>
            <pc:sldMk cId="1142112174" sldId="258"/>
            <ac:picMk id="2050" creationId="{63C5B7E5-592C-7E4E-FE44-87CAB0D165B7}"/>
          </ac:picMkLst>
        </pc:picChg>
        <pc:picChg chg="add del mod">
          <ac:chgData name="Suman Lakshmanan" userId="c9006b3b46fd1f59" providerId="LiveId" clId="{A09A70FD-F30B-470E-8F6C-076FDE92296E}" dt="2024-01-07T04:24:02.808" v="9"/>
          <ac:picMkLst>
            <pc:docMk/>
            <pc:sldMk cId="1142112174" sldId="258"/>
            <ac:picMk id="2052" creationId="{7E69FF04-E38D-9C0E-1AAB-D22ACCFCB796}"/>
          </ac:picMkLst>
        </pc:picChg>
        <pc:picChg chg="add del mod">
          <ac:chgData name="Suman Lakshmanan" userId="c9006b3b46fd1f59" providerId="LiveId" clId="{A09A70FD-F30B-470E-8F6C-076FDE92296E}" dt="2024-01-07T05:55:15.084" v="13" actId="478"/>
          <ac:picMkLst>
            <pc:docMk/>
            <pc:sldMk cId="1142112174" sldId="258"/>
            <ac:picMk id="2054" creationId="{3E32F954-B845-538E-00B4-17667458A573}"/>
          </ac:picMkLst>
        </pc:picChg>
        <pc:picChg chg="add mod">
          <ac:chgData name="Suman Lakshmanan" userId="c9006b3b46fd1f59" providerId="LiveId" clId="{A09A70FD-F30B-470E-8F6C-076FDE92296E}" dt="2024-01-07T05:55:19.516" v="14" actId="1076"/>
          <ac:picMkLst>
            <pc:docMk/>
            <pc:sldMk cId="1142112174" sldId="258"/>
            <ac:picMk id="2056" creationId="{8A7F6D13-CDE0-054D-BC91-F62B5C639678}"/>
          </ac:picMkLst>
        </pc:picChg>
        <pc:picChg chg="add mod">
          <ac:chgData name="Suman Lakshmanan" userId="c9006b3b46fd1f59" providerId="LiveId" clId="{A09A70FD-F30B-470E-8F6C-076FDE92296E}" dt="2024-01-07T05:55:39.202" v="16" actId="1076"/>
          <ac:picMkLst>
            <pc:docMk/>
            <pc:sldMk cId="1142112174" sldId="258"/>
            <ac:picMk id="2058" creationId="{58399771-A9DC-81FA-9CC6-9365931681E6}"/>
          </ac:picMkLst>
        </pc:picChg>
      </pc:sldChg>
      <pc:sldChg chg="addSp modSp mod modTransition">
        <pc:chgData name="Suman Lakshmanan" userId="c9006b3b46fd1f59" providerId="LiveId" clId="{A09A70FD-F30B-470E-8F6C-076FDE92296E}" dt="2024-01-07T06:00:38.012" v="54"/>
        <pc:sldMkLst>
          <pc:docMk/>
          <pc:sldMk cId="3343708148" sldId="264"/>
        </pc:sldMkLst>
        <pc:picChg chg="add mod">
          <ac:chgData name="Suman Lakshmanan" userId="c9006b3b46fd1f59" providerId="LiveId" clId="{A09A70FD-F30B-470E-8F6C-076FDE92296E}" dt="2024-01-07T05:59:32.765" v="43" actId="14100"/>
          <ac:picMkLst>
            <pc:docMk/>
            <pc:sldMk cId="3343708148" sldId="264"/>
            <ac:picMk id="3" creationId="{7746D23D-1907-CE7E-6AFD-F5E5CB50929F}"/>
          </ac:picMkLst>
        </pc:picChg>
      </pc:sldChg>
      <pc:sldChg chg="modSp mod modTransition">
        <pc:chgData name="Suman Lakshmanan" userId="c9006b3b46fd1f59" providerId="LiveId" clId="{A09A70FD-F30B-470E-8F6C-076FDE92296E}" dt="2024-01-07T06:00:36.565" v="53"/>
        <pc:sldMkLst>
          <pc:docMk/>
          <pc:sldMk cId="2692346059" sldId="268"/>
        </pc:sldMkLst>
        <pc:spChg chg="mod">
          <ac:chgData name="Suman Lakshmanan" userId="c9006b3b46fd1f59" providerId="LiveId" clId="{A09A70FD-F30B-470E-8F6C-076FDE92296E}" dt="2024-01-07T05:58:06.599" v="40" actId="113"/>
          <ac:spMkLst>
            <pc:docMk/>
            <pc:sldMk cId="2692346059" sldId="268"/>
            <ac:spMk id="3" creationId="{20E21A0C-DC01-BE94-328D-2C732A517519}"/>
          </ac:spMkLst>
        </pc:spChg>
        <pc:spChg chg="mod">
          <ac:chgData name="Suman Lakshmanan" userId="c9006b3b46fd1f59" providerId="LiveId" clId="{A09A70FD-F30B-470E-8F6C-076FDE92296E}" dt="2024-01-07T05:57:52.232" v="38" actId="1076"/>
          <ac:spMkLst>
            <pc:docMk/>
            <pc:sldMk cId="2692346059" sldId="268"/>
            <ac:spMk id="5" creationId="{D4406B09-A9DD-2E3E-7E49-A7958D56BFBA}"/>
          </ac:spMkLst>
        </pc:spChg>
      </pc:sldChg>
      <pc:sldChg chg="addSp modSp new mod modTransition">
        <pc:chgData name="Suman Lakshmanan" userId="c9006b3b46fd1f59" providerId="LiveId" clId="{A09A70FD-F30B-470E-8F6C-076FDE92296E}" dt="2024-01-07T06:00:39.949" v="55"/>
        <pc:sldMkLst>
          <pc:docMk/>
          <pc:sldMk cId="2206176761" sldId="269"/>
        </pc:sldMkLst>
        <pc:picChg chg="add mod">
          <ac:chgData name="Suman Lakshmanan" userId="c9006b3b46fd1f59" providerId="LiveId" clId="{A09A70FD-F30B-470E-8F6C-076FDE92296E}" dt="2024-01-07T06:00:30.837" v="52" actId="14100"/>
          <ac:picMkLst>
            <pc:docMk/>
            <pc:sldMk cId="2206176761" sldId="269"/>
            <ac:picMk id="3" creationId="{C2B8C4C6-3C96-3B39-310E-ED1C15F60B3A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02:21.157" v="59"/>
        <pc:sldMkLst>
          <pc:docMk/>
          <pc:sldMk cId="693175850" sldId="270"/>
        </pc:sldMkLst>
        <pc:picChg chg="add mod">
          <ac:chgData name="Suman Lakshmanan" userId="c9006b3b46fd1f59" providerId="LiveId" clId="{A09A70FD-F30B-470E-8F6C-076FDE92296E}" dt="2024-01-07T06:02:17.417" v="58" actId="14100"/>
          <ac:picMkLst>
            <pc:docMk/>
            <pc:sldMk cId="693175850" sldId="270"/>
            <ac:picMk id="3" creationId="{D86942D7-FF31-4BDB-A9BA-BC5B397FD790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03:32.721" v="66"/>
        <pc:sldMkLst>
          <pc:docMk/>
          <pc:sldMk cId="2795408949" sldId="271"/>
        </pc:sldMkLst>
        <pc:picChg chg="add mod">
          <ac:chgData name="Suman Lakshmanan" userId="c9006b3b46fd1f59" providerId="LiveId" clId="{A09A70FD-F30B-470E-8F6C-076FDE92296E}" dt="2024-01-07T06:02:49.302" v="62" actId="14100"/>
          <ac:picMkLst>
            <pc:docMk/>
            <pc:sldMk cId="2795408949" sldId="271"/>
            <ac:picMk id="3" creationId="{F4C299B6-237D-7949-9270-F1A0297C96EB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03:34.216" v="67"/>
        <pc:sldMkLst>
          <pc:docMk/>
          <pc:sldMk cId="3987268086" sldId="272"/>
        </pc:sldMkLst>
        <pc:picChg chg="add mod">
          <ac:chgData name="Suman Lakshmanan" userId="c9006b3b46fd1f59" providerId="LiveId" clId="{A09A70FD-F30B-470E-8F6C-076FDE92296E}" dt="2024-01-07T06:03:26.705" v="65" actId="14100"/>
          <ac:picMkLst>
            <pc:docMk/>
            <pc:sldMk cId="3987268086" sldId="272"/>
            <ac:picMk id="3" creationId="{79F52991-6946-6376-0D37-5F187C8B749E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06:02.031" v="71"/>
        <pc:sldMkLst>
          <pc:docMk/>
          <pc:sldMk cId="1474139361" sldId="273"/>
        </pc:sldMkLst>
        <pc:picChg chg="add mod">
          <ac:chgData name="Suman Lakshmanan" userId="c9006b3b46fd1f59" providerId="LiveId" clId="{A09A70FD-F30B-470E-8F6C-076FDE92296E}" dt="2024-01-07T06:05:42.841" v="70" actId="14100"/>
          <ac:picMkLst>
            <pc:docMk/>
            <pc:sldMk cId="1474139361" sldId="273"/>
            <ac:picMk id="3" creationId="{A0F0467C-83D1-BEE4-F768-33B019585285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14:37.367" v="88"/>
        <pc:sldMkLst>
          <pc:docMk/>
          <pc:sldMk cId="3798109167" sldId="274"/>
        </pc:sldMkLst>
        <pc:picChg chg="add mod">
          <ac:chgData name="Suman Lakshmanan" userId="c9006b3b46fd1f59" providerId="LiveId" clId="{A09A70FD-F30B-470E-8F6C-076FDE92296E}" dt="2024-01-07T06:09:17.987" v="74" actId="14100"/>
          <ac:picMkLst>
            <pc:docMk/>
            <pc:sldMk cId="3798109167" sldId="274"/>
            <ac:picMk id="3" creationId="{638B4CC1-B299-76E8-69F1-FC8131AC338A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14:37.367" v="88"/>
        <pc:sldMkLst>
          <pc:docMk/>
          <pc:sldMk cId="3093772513" sldId="275"/>
        </pc:sldMkLst>
        <pc:picChg chg="add mod">
          <ac:chgData name="Suman Lakshmanan" userId="c9006b3b46fd1f59" providerId="LiveId" clId="{A09A70FD-F30B-470E-8F6C-076FDE92296E}" dt="2024-01-07T06:09:49.770" v="82" actId="14100"/>
          <ac:picMkLst>
            <pc:docMk/>
            <pc:sldMk cId="3093772513" sldId="275"/>
            <ac:picMk id="3" creationId="{1C0E3876-1CB7-0D39-B7AB-E04202654CE3}"/>
          </ac:picMkLst>
        </pc:picChg>
      </pc:sldChg>
      <pc:sldChg chg="addSp modSp new del mod">
        <pc:chgData name="Suman Lakshmanan" userId="c9006b3b46fd1f59" providerId="LiveId" clId="{A09A70FD-F30B-470E-8F6C-076FDE92296E}" dt="2024-01-07T06:14:14.680" v="85" actId="47"/>
        <pc:sldMkLst>
          <pc:docMk/>
          <pc:sldMk cId="3503419982" sldId="276"/>
        </pc:sldMkLst>
        <pc:picChg chg="add mod">
          <ac:chgData name="Suman Lakshmanan" userId="c9006b3b46fd1f59" providerId="LiveId" clId="{A09A70FD-F30B-470E-8F6C-076FDE92296E}" dt="2024-01-07T06:10:49.134" v="84" actId="1076"/>
          <ac:picMkLst>
            <pc:docMk/>
            <pc:sldMk cId="3503419982" sldId="276"/>
            <ac:picMk id="3" creationId="{158AE6E7-C054-9137-C209-E2F3E242B087}"/>
          </ac:picMkLst>
        </pc:picChg>
      </pc:sldChg>
      <pc:sldChg chg="addSp new mod modTransition">
        <pc:chgData name="Suman Lakshmanan" userId="c9006b3b46fd1f59" providerId="LiveId" clId="{A09A70FD-F30B-470E-8F6C-076FDE92296E}" dt="2024-01-07T06:14:37.367" v="88"/>
        <pc:sldMkLst>
          <pc:docMk/>
          <pc:sldMk cId="3835472723" sldId="277"/>
        </pc:sldMkLst>
        <pc:picChg chg="add">
          <ac:chgData name="Suman Lakshmanan" userId="c9006b3b46fd1f59" providerId="LiveId" clId="{A09A70FD-F30B-470E-8F6C-076FDE92296E}" dt="2024-01-07T06:14:16.896" v="86" actId="22"/>
          <ac:picMkLst>
            <pc:docMk/>
            <pc:sldMk cId="3835472723" sldId="277"/>
            <ac:picMk id="3" creationId="{093158CA-7B34-673F-9BA8-59FE8A7FD347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16:43.661" v="96"/>
        <pc:sldMkLst>
          <pc:docMk/>
          <pc:sldMk cId="1090758620" sldId="278"/>
        </pc:sldMkLst>
        <pc:picChg chg="add mod">
          <ac:chgData name="Suman Lakshmanan" userId="c9006b3b46fd1f59" providerId="LiveId" clId="{A09A70FD-F30B-470E-8F6C-076FDE92296E}" dt="2024-01-07T06:16:36.560" v="95" actId="14100"/>
          <ac:picMkLst>
            <pc:docMk/>
            <pc:sldMk cId="1090758620" sldId="278"/>
            <ac:picMk id="3" creationId="{E2819DBD-9CA5-2615-54AA-68D82805854A}"/>
          </ac:picMkLst>
        </pc:picChg>
      </pc:sldChg>
      <pc:sldChg chg="addSp modSp new modTransition">
        <pc:chgData name="Suman Lakshmanan" userId="c9006b3b46fd1f59" providerId="LiveId" clId="{A09A70FD-F30B-470E-8F6C-076FDE92296E}" dt="2024-01-07T06:17:22.360" v="100"/>
        <pc:sldMkLst>
          <pc:docMk/>
          <pc:sldMk cId="123439107" sldId="279"/>
        </pc:sldMkLst>
        <pc:picChg chg="add mod">
          <ac:chgData name="Suman Lakshmanan" userId="c9006b3b46fd1f59" providerId="LiveId" clId="{A09A70FD-F30B-470E-8F6C-076FDE92296E}" dt="2024-01-07T06:17:20.511" v="99" actId="14100"/>
          <ac:picMkLst>
            <pc:docMk/>
            <pc:sldMk cId="123439107" sldId="279"/>
            <ac:picMk id="3074" creationId="{1AEF05A8-1AED-C1D8-892C-3AF771640CB6}"/>
          </ac:picMkLst>
        </pc:picChg>
      </pc:sldChg>
      <pc:sldChg chg="addSp modSp new mod modTransition">
        <pc:chgData name="Suman Lakshmanan" userId="c9006b3b46fd1f59" providerId="LiveId" clId="{A09A70FD-F30B-470E-8F6C-076FDE92296E}" dt="2024-01-07T06:16:43.661" v="96"/>
        <pc:sldMkLst>
          <pc:docMk/>
          <pc:sldMk cId="4197262010" sldId="280"/>
        </pc:sldMkLst>
        <pc:picChg chg="add mod">
          <ac:chgData name="Suman Lakshmanan" userId="c9006b3b46fd1f59" providerId="LiveId" clId="{A09A70FD-F30B-470E-8F6C-076FDE92296E}" dt="2024-01-07T06:16:01.550" v="92" actId="14100"/>
          <ac:picMkLst>
            <pc:docMk/>
            <pc:sldMk cId="4197262010" sldId="280"/>
            <ac:picMk id="3" creationId="{0F861ADB-B591-4D1D-91A0-461AB2912D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6FE7-8C8A-7130-12CB-1E62997A7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4742D-B75C-812F-986A-DC66CA55A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73E28-919C-BDA5-EA65-D6786AEA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3AB05-A5BB-F951-3455-090D9B10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9A6F-CD6B-BFDA-955D-0EAACECF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2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1028-7604-A044-BA65-97349679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03F1-FAE4-47C7-F50F-302E6A767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3F27-C527-7090-8A90-07E1C636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27DD3-2D86-6981-E3FB-0064B7AF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819C-CA67-4B2C-1F70-5038D865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6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89458-3567-6A93-873C-335158ABA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0C8ED-A847-DEF2-1B93-248DF7700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BD6E-22AF-BA6E-3FD0-3E2F62A7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BAE5-C637-4791-F039-F57888D0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BDE8-B1FB-3D03-8884-6E1B39F4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85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A603-0F81-426F-31FB-B3DC62DE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76FB-E95B-1E8E-A22A-E0CD14165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F393C-B165-CCBE-4C3B-56FA85EF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A67D-C2A6-BCB7-F76A-360F270F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32318-3A68-E1A9-5B52-0AE95470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6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E41E-B999-7AC2-7BEA-DBC5A9EE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26B78-5A48-B586-B7EA-990AE33F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98DE-6CF7-ACC8-1885-2863615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7070-37BF-BAFF-E93F-BFC377C8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A562C-4F99-52AD-E8D3-564E3893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02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9E22-9454-BA22-74B2-5AD14A4A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BD9-955E-5C2A-64BD-7B6996778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7797-B8C0-E1BE-3043-1F926928F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E5FDE-885D-E785-C8AE-FFC7FC3F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F66E6-6700-8620-BE3B-233E37E2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FB17B-97BD-0DCF-AF49-BC8A8C92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4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64EB-5262-1C48-BDFE-72668A05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9255-FD42-18FA-8145-435FA8D0E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4378-CAED-922A-708C-9D6F2B4BC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822BE-8B4C-004A-554F-A54D87E64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EE5E0-5A20-58A3-BDCB-F18E18549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084C8D-C087-E4BE-709B-B68FF153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B4DD0-287D-98F9-B2BE-2E0254D8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F218-1C81-2532-F240-27FD063C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1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5323-F4F4-EA50-09DA-AA91FE2C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05512-DCF1-D451-88FF-1EE61598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82C63-A447-5548-D7A2-3ABF0FF6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3037B-3B52-DB8B-8604-431A233C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5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527FC-7035-C60C-E6EF-E73A63C2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7D211-277E-D2A2-4D76-4805EC6F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DA2C0-ED81-5912-2E78-AFAB71D3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9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AFA0-8CA1-B489-D56D-97B298FB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A3A-FD85-BB08-EF21-A787B79DE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A385D-831A-B4B5-A8A7-26C45D037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454D0-F1B8-D182-5BBE-35C8FB67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BEEB-435C-96AF-3A33-5086932A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F2DA3-F95E-9186-0467-71911833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26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7218-2C67-20CF-72B3-A23B3D97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6E94F-3736-DE91-23AB-2AF6081F2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42B5E-49A6-E638-7063-185866A94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C47C4-517B-B913-7735-07577B6F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7ABA-1B97-DB25-E329-D6250F9D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59DAD-F639-F8D1-2088-E28A8FB5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6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80AA0-4925-D6C3-51D3-F8D613F6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8698F-EA27-56B8-C3CD-0B14652DA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3E53-8811-B44E-58D9-86DE902FF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33448-6A24-41AF-BD0A-DE827559237A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2BAD-39AE-7B1A-6C97-4734DD79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EB096-EB5D-7683-3D1C-7B7570474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CC372-39F2-4098-9871-08989FA9F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96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8D9B2-CC11-4E87-7EBA-F27BACF7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58353"/>
          </a:xfrm>
          <a:prstGeom prst="rect">
            <a:avLst/>
          </a:prstGeom>
        </p:spPr>
      </p:pic>
      <p:pic>
        <p:nvPicPr>
          <p:cNvPr id="2050" name="Picture 2" descr="Introduction to Azure Storage - The Definitive Guide">
            <a:extLst>
              <a:ext uri="{FF2B5EF4-FFF2-40B4-BE49-F238E27FC236}">
                <a16:creationId xmlns:a16="http://schemas.microsoft.com/office/drawing/2014/main" id="{63C5B7E5-592C-7E4E-FE44-87CAB0D1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77" y="3555547"/>
            <a:ext cx="4005553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zure - Understanding Azure Storage - Simple BI Insights">
            <a:extLst>
              <a:ext uri="{FF2B5EF4-FFF2-40B4-BE49-F238E27FC236}">
                <a16:creationId xmlns:a16="http://schemas.microsoft.com/office/drawing/2014/main" id="{8A7F6D13-CDE0-054D-BC91-F62B5C639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" y="3555547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verything You Need to Know about Azure Storage Service - Abhinav PMP">
            <a:extLst>
              <a:ext uri="{FF2B5EF4-FFF2-40B4-BE49-F238E27FC236}">
                <a16:creationId xmlns:a16="http://schemas.microsoft.com/office/drawing/2014/main" id="{58399771-A9DC-81FA-9CC6-93659316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72" y="5098597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1217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d Data vs. Unstructured Data | Semi Structured Data ...">
            <a:extLst>
              <a:ext uri="{FF2B5EF4-FFF2-40B4-BE49-F238E27FC236}">
                <a16:creationId xmlns:a16="http://schemas.microsoft.com/office/drawing/2014/main" id="{9E567C19-0E8C-92E1-E899-54440FFF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47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E21A0C-DC01-BE94-328D-2C732A517519}"/>
              </a:ext>
            </a:extLst>
          </p:cNvPr>
          <p:cNvSpPr txBox="1"/>
          <p:nvPr/>
        </p:nvSpPr>
        <p:spPr>
          <a:xfrm>
            <a:off x="118964" y="223564"/>
            <a:ext cx="118988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1600" b="1" i="0" dirty="0">
                <a:solidFill>
                  <a:srgbClr val="001D35"/>
                </a:solidFill>
                <a:effectLst/>
                <a:latin typeface="+mj-lt"/>
              </a:rPr>
              <a:t>SMB stands for Server Message Block. It's a communication protocol that allows computers to share files, printers, and other resources across a network. SMB is a key feature of Microsoft Windows network services. </a:t>
            </a:r>
            <a:endParaRPr lang="en-US" sz="1600" b="1" i="0" dirty="0">
              <a:solidFill>
                <a:srgbClr val="1A73E8"/>
              </a:solidFill>
              <a:effectLst/>
              <a:latin typeface="+mj-lt"/>
            </a:endParaRPr>
          </a:p>
          <a:p>
            <a:pPr algn="l"/>
            <a:r>
              <a:rPr lang="en-US" sz="1600" b="1" i="0" dirty="0">
                <a:solidFill>
                  <a:srgbClr val="001D35"/>
                </a:solidFill>
                <a:effectLst/>
                <a:latin typeface="+mj-lt"/>
              </a:rPr>
              <a:t>SMB is a client/server communication protocol that allows clients to communicate and share files with each other by using the server as a mediator. It also provides a secure and controlled method for opening, reading, moving, creating, and updating files on remote servers.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06B09-A9DD-2E3E-7E49-A7958D56BFBA}"/>
              </a:ext>
            </a:extLst>
          </p:cNvPr>
          <p:cNvSpPr txBox="1"/>
          <p:nvPr/>
        </p:nvSpPr>
        <p:spPr>
          <a:xfrm>
            <a:off x="118964" y="1406463"/>
            <a:ext cx="12073035" cy="555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01010"/>
                </a:solidFill>
                <a:effectLst/>
                <a:latin typeface="Lucida Fax" panose="02060602050505020204" pitchFamily="18" charset="0"/>
              </a:rPr>
              <a:t>Use of Blob Storage </a:t>
            </a:r>
            <a:r>
              <a:rPr lang="en-US" b="1" dirty="0">
                <a:solidFill>
                  <a:srgbClr val="101010"/>
                </a:solidFill>
                <a:latin typeface="Lucida Fax" panose="02060602050505020204" pitchFamily="18" charset="0"/>
              </a:rPr>
              <a:t>:</a:t>
            </a:r>
            <a:endParaRPr lang="en-US" b="1" i="0" dirty="0">
              <a:solidFill>
                <a:srgbClr val="101010"/>
              </a:solidFill>
              <a:effectLst/>
              <a:latin typeface="Lucida Fax" panose="020606020505050202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was designed to serve specific needs. If your business use case needs to store unstructured data like audio, video, images,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then you should probably go with this option. The objects that are being stored in Blob does not necessarily have an extension.</a:t>
            </a:r>
          </a:p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points describe the use case scenarios: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Serving images or documents directly to a browser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Storing Files for distributed access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Streaming video and audio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to log Files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Storing data for backup, restore, disaster recovery and archiving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Storing data for analysis by an on-premises or Azure-hosted service</a:t>
            </a:r>
          </a:p>
          <a:p>
            <a:pPr algn="l"/>
            <a:r>
              <a:rPr lang="en-US" b="1" i="0" dirty="0">
                <a:solidFill>
                  <a:srgbClr val="101010"/>
                </a:solidFill>
                <a:effectLst/>
                <a:latin typeface="Lucida Fax" panose="02060602050505020204" pitchFamily="18" charset="0"/>
              </a:rPr>
              <a:t>Use of File Storage :</a:t>
            </a:r>
          </a:p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Storage can be used if your business use case needs to deal mostly with standard File extensions like *.docx, *.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*.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then you should probably go with this storage option.</a:t>
            </a:r>
          </a:p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points describe the use case scenarios: 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or supplement on-premises File servers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“Lift and shift” applications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ulti-display"/>
              </a:rPr>
              <a:t>Simplify cloud development</a:t>
            </a:r>
          </a:p>
        </p:txBody>
      </p:sp>
    </p:spTree>
    <p:extLst>
      <p:ext uri="{BB962C8B-B14F-4D97-AF65-F5344CB8AC3E}">
        <p14:creationId xmlns:p14="http://schemas.microsoft.com/office/powerpoint/2010/main" val="26923460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6D23D-1907-CE7E-6AFD-F5E5CB50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081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8C4C6-3C96-3B39-310E-ED1C15F6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67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942D7-FF31-4BDB-A9BA-BC5B397F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58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299B6-237D-7949-9270-F1A0297C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89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52991-6946-6376-0D37-5F187C8B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80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0467C-83D1-BEE4-F768-33B01958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393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B4CC1-B299-76E8-69F1-FC8131AC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09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E3876-1CB7-0D39-B7AB-E0420265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25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E8DFB-F8C1-9156-9CEB-B8E1E0B0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7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158CA-7B34-673F-9BA8-59FE8A7F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" y="0"/>
            <a:ext cx="12138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27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61ADB-B591-4D1D-91A0-461AB291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201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19DBD-9CA5-2615-54AA-68D82805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5862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nk You Presentation Images | Template Presentation ...">
            <a:extLst>
              <a:ext uri="{FF2B5EF4-FFF2-40B4-BE49-F238E27FC236}">
                <a16:creationId xmlns:a16="http://schemas.microsoft.com/office/drawing/2014/main" id="{1AEF05A8-1AED-C1D8-892C-3AF77164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083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CBB2D-653B-D543-E7CC-A2325612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233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075A4-AA17-649C-E19B-8703DDA0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1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A5A81-7AC9-3E7C-BA42-25A82F2B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441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6C357-9881-6F85-6BC9-A13AAC92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90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6AC49-974B-FA30-6F06-632610C0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701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D723-DA6D-85B9-8C2E-AC883AEC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24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E51CB-8D79-D2C1-52DC-88F95231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2640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7D8E2-53A6-8E5E-62AE-DD6A59EC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9811"/>
            <a:ext cx="12192000" cy="3918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8A2006-4684-1822-8683-583D47903BE7}"/>
              </a:ext>
            </a:extLst>
          </p:cNvPr>
          <p:cNvSpPr/>
          <p:nvPr/>
        </p:nvSpPr>
        <p:spPr>
          <a:xfrm>
            <a:off x="0" y="2640563"/>
            <a:ext cx="12191999" cy="2799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422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263</Words>
  <Application>Microsoft Office PowerPoint</Application>
  <PresentationFormat>Widescreen</PresentationFormat>
  <Paragraphs>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Lucida Fax</vt:lpstr>
      <vt:lpstr>multi-display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Lakshmanan</dc:creator>
  <cp:lastModifiedBy>Suman Lakshmanan</cp:lastModifiedBy>
  <cp:revision>1</cp:revision>
  <dcterms:created xsi:type="dcterms:W3CDTF">2024-01-07T03:10:41Z</dcterms:created>
  <dcterms:modified xsi:type="dcterms:W3CDTF">2024-01-07T06:17:24Z</dcterms:modified>
</cp:coreProperties>
</file>